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1312</Words>
  <Application>Microsoft Office PowerPoint</Application>
  <PresentationFormat>Breedbeeld</PresentationFormat>
  <Paragraphs>74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Kantoorthema</vt:lpstr>
      <vt:lpstr>Geschiedenis van de Gorzen en Aanwassen van den Lande van Essche</vt:lpstr>
      <vt:lpstr>De Gorzen: waarom deze inleiding </vt:lpstr>
      <vt:lpstr>De Gorzen: inhoud van de inleiding</vt:lpstr>
      <vt:lpstr>De Gorzen: ontstaan</vt:lpstr>
      <vt:lpstr>De Gorzen: ontstaan</vt:lpstr>
      <vt:lpstr>De Gorzen: geschiedenis</vt:lpstr>
      <vt:lpstr>De Gorzen: geschiedenis</vt:lpstr>
      <vt:lpstr>De Gorzen: geschiedenis</vt:lpstr>
      <vt:lpstr>De Gorzen: geschiedenis</vt:lpstr>
      <vt:lpstr>De Gorzen: geschiedenis</vt:lpstr>
      <vt:lpstr>De Gorzen: geschiedenis</vt:lpstr>
      <vt:lpstr>De Gorzen: geschiedenis</vt:lpstr>
      <vt:lpstr>De Gorzen nu: agrarische belegging in gebruik door agrariërs</vt:lpstr>
      <vt:lpstr>De Gorzen: ook cultureel erfgoed</vt:lpstr>
      <vt:lpstr>Openstaande vragen, mooi studie object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Gorzen en Aanwassen van den Lande van Essche</dc:title>
  <dc:creator>Peter</dc:creator>
  <cp:lastModifiedBy>Pieter Kerkstra</cp:lastModifiedBy>
  <cp:revision>60</cp:revision>
  <cp:lastPrinted>2017-11-07T20:46:33Z</cp:lastPrinted>
  <dcterms:created xsi:type="dcterms:W3CDTF">2017-11-05T14:16:35Z</dcterms:created>
  <dcterms:modified xsi:type="dcterms:W3CDTF">2023-06-02T13:54:30Z</dcterms:modified>
</cp:coreProperties>
</file>